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65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0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4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58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62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25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76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2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86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25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0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4572-E5F3-4FD2-9CA4-C4076E786FDD}" type="datetimeFigureOut">
              <a:rPr lang="it-IT" smtClean="0"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EE6B-1049-4B4A-94F1-D38B521973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3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58" y="0"/>
            <a:ext cx="7538284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/>
          <a:p>
            <a:r>
              <a:rPr lang="it-IT" sz="6600" b="1" dirty="0" err="1" smtClean="0"/>
              <a:t>BRosGaME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3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820472" cy="6192688"/>
          </a:xfrm>
        </p:spPr>
      </p:pic>
    </p:spTree>
    <p:extLst>
      <p:ext uri="{BB962C8B-B14F-4D97-AF65-F5344CB8AC3E}">
        <p14:creationId xmlns:p14="http://schemas.microsoft.com/office/powerpoint/2010/main" val="20338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Descrizione sintetica dei Principi Ispiratori dell’iniziativa progettuale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600" dirty="0"/>
              <a:t>Il metodo di intervento educativo-riabilitativo o rieducativo-funzionale, denominato “</a:t>
            </a:r>
            <a:r>
              <a:rPr lang="it-IT" sz="2600" dirty="0" err="1"/>
              <a:t>BRosGaMe”origina</a:t>
            </a:r>
            <a:r>
              <a:rPr lang="it-IT" sz="2600" dirty="0"/>
              <a:t> dalla volontà di permettere ai numerosi volontari che si avvicendano presso l’Ospedale Pediatrico di </a:t>
            </a:r>
            <a:r>
              <a:rPr lang="it-IT" sz="2600" dirty="0" err="1"/>
              <a:t>Gornja</a:t>
            </a:r>
            <a:r>
              <a:rPr lang="it-IT" sz="2600" dirty="0"/>
              <a:t> Bistra, in Croazia,  una presenza permanente costante e qualificata. La Fondazione internazionale “Il Giardino delle Rose Blu”, ha tra le altre questa “</a:t>
            </a:r>
            <a:r>
              <a:rPr lang="it-IT" sz="2600" dirty="0" err="1"/>
              <a:t>mission</a:t>
            </a:r>
            <a:r>
              <a:rPr lang="it-IT" sz="2600" dirty="0"/>
              <a:t>”: preparare con metodologia comprovata il volontario ed in diversa misura l’assistito, creando da subito quel tutt’uno umano, lavorativo e rieducativo teso a raggiungere un percorso comune tra operatore ed utente, consolidando la loro speciale relazione che diverrà fonte del valore rieducativo-funzionale basilare nella relazione di aiuto. </a:t>
            </a:r>
          </a:p>
        </p:txBody>
      </p:sp>
    </p:spTree>
    <p:extLst>
      <p:ext uri="{BB962C8B-B14F-4D97-AF65-F5344CB8AC3E}">
        <p14:creationId xmlns:p14="http://schemas.microsoft.com/office/powerpoint/2010/main" val="213579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Finalità del metodo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it-IT" dirty="0"/>
              <a:t>Costruire un percorso per raggiungere degli obiettivi fondamentali per il miglioramento della qualità della vita dell’utente, recuperando abilità possedute ma inespresse, creandone di nuove e mantenendole poi costanti nel futuro.</a:t>
            </a:r>
          </a:p>
          <a:p>
            <a:pPr marL="0" lvl="0" indent="0" algn="just">
              <a:buNone/>
            </a:pPr>
            <a:r>
              <a:rPr lang="it-IT" dirty="0"/>
              <a:t>Applicare un valido schema di riferimento teorico-scientifico che si rivolga con cognizione di causa all’unità psicofisica dei volontari in formazione e degli utenti di riferimento, quale la Psicocinetica di Jean Le </a:t>
            </a:r>
            <a:r>
              <a:rPr lang="it-IT" dirty="0" err="1"/>
              <a:t>Boulch</a:t>
            </a:r>
            <a:r>
              <a:rPr lang="it-IT" dirty="0"/>
              <a:t> e l’Analisi Transazionale di Eric Berne.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426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Obiettivi del Metodo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Il metodo ha la sua base fondante nella relazione  che si va a creare tra l’educatore e/o volontario soggetto che stimola la relazione e propone il metodo e l’utente o assistito, destinatario dell’intervento, protagonista al tempo stesso della relazione che va instaurandosi. Questi concetti bene chiariscono l’origine del nome della metodologia della quale stiamo parlando: ”</a:t>
            </a:r>
            <a:r>
              <a:rPr lang="it-IT" dirty="0" err="1"/>
              <a:t>BRosGAme</a:t>
            </a:r>
            <a:r>
              <a:rPr lang="it-IT" dirty="0"/>
              <a:t>”. Infatti l’ etimologia del termine di origine britannica sta a significare “gioco tra fratelli”, a sottolineare che è proprio la relazione al centro del metodo stesso.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278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“Training” and “</a:t>
            </a:r>
            <a:r>
              <a:rPr lang="it-IT" sz="4000" dirty="0" err="1"/>
              <a:t>Supporting</a:t>
            </a:r>
            <a:r>
              <a:rPr lang="it-IT" sz="4000" dirty="0"/>
              <a:t>” i pilastri del nuovo metodo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Formazione e Lavoro di Gruppo sono necessari alla metodologia che andrà sviluppandosi con:</a:t>
            </a:r>
          </a:p>
          <a:p>
            <a:pPr marL="0" indent="0" algn="just">
              <a:buNone/>
            </a:pPr>
            <a:r>
              <a:rPr lang="it-IT" dirty="0"/>
              <a:t>una approfondita conoscenza della personalità del volontario e dell’assistito, con raccolta dati ed informazioni socio-familiari-ambientali (Colloqui ed Osservazioni)</a:t>
            </a:r>
          </a:p>
          <a:p>
            <a:pPr marL="0" indent="0" algn="just">
              <a:buNone/>
            </a:pPr>
            <a:r>
              <a:rPr lang="it-IT" dirty="0"/>
              <a:t>analisi delle abilità e delle potenzialità possedute dal volontario e dall’assistito per definire gli obiettivi da raggiungere a medio e lungo termine</a:t>
            </a:r>
          </a:p>
          <a:p>
            <a:pPr marL="0" indent="0" algn="just">
              <a:buNone/>
            </a:pPr>
            <a:r>
              <a:rPr lang="it-IT" dirty="0"/>
              <a:t>piano di Intervento da attuare una volta definiti gli obiettivi.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079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Ecco che si definisce il Piano di Intervento scegliendo con quali strumenti si raggiungerà l’obiettivo prefissato ovvero le attività da proporre:  attività psicopedagogiche per la formazione del volontario,  attività psicocinetiche rivolte  all’assistito, “</a:t>
            </a:r>
            <a:r>
              <a:rPr lang="it-IT" dirty="0" err="1" smtClean="0"/>
              <a:t>check</a:t>
            </a:r>
            <a:r>
              <a:rPr lang="it-IT" dirty="0" smtClean="0"/>
              <a:t> list” alla quale poter attingere suddivisa in Cinque Aree di intervento:</a:t>
            </a:r>
          </a:p>
          <a:p>
            <a:endParaRPr lang="it-IT" dirty="0" smtClean="0"/>
          </a:p>
          <a:p>
            <a:r>
              <a:rPr lang="it-IT" sz="2600" dirty="0"/>
              <a:t>AREA PERCETTIVO-CONOSCITIVA</a:t>
            </a:r>
          </a:p>
          <a:p>
            <a:r>
              <a:rPr lang="it-IT" sz="2600" dirty="0"/>
              <a:t>AREA MOTORIO-CORPOREA</a:t>
            </a:r>
          </a:p>
          <a:p>
            <a:r>
              <a:rPr lang="it-IT" sz="2600" dirty="0"/>
              <a:t>AREA COGNITIVA</a:t>
            </a:r>
          </a:p>
          <a:p>
            <a:r>
              <a:rPr lang="it-IT" sz="2600" dirty="0"/>
              <a:t>AREA DELL’AUTONOMIA</a:t>
            </a:r>
          </a:p>
          <a:p>
            <a:r>
              <a:rPr lang="it-IT" sz="2600" dirty="0"/>
              <a:t>AREA EMOTIVO-RELAZIONALE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613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Motivazione strategica della Metodologia” </a:t>
            </a:r>
            <a:r>
              <a:rPr lang="it-IT" sz="4000" dirty="0" err="1"/>
              <a:t>BRosGaMe</a:t>
            </a:r>
            <a:r>
              <a:rPr lang="it-IT" sz="4000" dirty="0"/>
              <a:t>”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Preparare il volontario su basi </a:t>
            </a:r>
            <a:r>
              <a:rPr lang="it-IT" dirty="0" err="1"/>
              <a:t>psico</a:t>
            </a:r>
            <a:r>
              <a:rPr lang="it-IT" dirty="0"/>
              <a:t>-cinetiche</a:t>
            </a:r>
          </a:p>
          <a:p>
            <a:pPr lvl="0"/>
            <a:r>
              <a:rPr lang="it-IT" dirty="0"/>
              <a:t>Ottenere benefici che perdurino nel tempo</a:t>
            </a:r>
          </a:p>
          <a:p>
            <a:pPr lvl="0"/>
            <a:r>
              <a:rPr lang="it-IT" dirty="0"/>
              <a:t>Instaurare una relazione educativa-rieducativa  EMPATICA PRIVILEGIATA EFFICACE  SCIENTIFICA </a:t>
            </a:r>
          </a:p>
          <a:p>
            <a:pPr lvl="0"/>
            <a:r>
              <a:rPr lang="it-IT" dirty="0"/>
              <a:t>Raggiungere gli obiettivi predeterminati</a:t>
            </a:r>
          </a:p>
          <a:p>
            <a:pPr lvl="0"/>
            <a:r>
              <a:rPr lang="it-IT" dirty="0"/>
              <a:t>Mantenere gli stessi nel tempo.</a:t>
            </a:r>
          </a:p>
          <a:p>
            <a:pPr lvl="0"/>
            <a:r>
              <a:rPr lang="it-IT" dirty="0"/>
              <a:t>Verificare e pubblicare dati e risultati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179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Metodologia scientifica e relazione empatica sono  presupposti fondamentali attraverso i quali perseguire gli obiettivi di miglioramento della qualità di vita e la valorizzazione della Persona, lo sviluppo di nuove abilità ed il mantenimento dei risultati raggiunti.</a:t>
            </a:r>
          </a:p>
          <a:p>
            <a:pPr marL="0" indent="0">
              <a:buNone/>
            </a:pPr>
            <a:r>
              <a:rPr lang="it-IT" dirty="0"/>
              <a:t>Professionisti, Volontari ed Assistiti, ognuno per il proprio ruolo, ognuno secondo le proprie responsabilità, troveranno terreno comune di crescita, confronto e sperimentazione, uniti dalla stessa metodologia, dalla passione, dall’ empatia  e certamente dall’amore per questa nuova </a:t>
            </a:r>
            <a:r>
              <a:rPr lang="it-IT" dirty="0" err="1"/>
              <a:t>mission</a:t>
            </a:r>
            <a:r>
              <a:rPr lang="it-IT" dirty="0"/>
              <a:t> innovativa moderna umanitaria che saprà coinvolgere ed appassionare tutti i partecipanti.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1750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565</Words>
  <Application>Microsoft Office PowerPoint</Application>
  <PresentationFormat>Presentazione su schermo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BRosGaME</vt:lpstr>
      <vt:lpstr>Presentazione standard di PowerPoint</vt:lpstr>
      <vt:lpstr>Descrizione sintetica dei Principi Ispiratori dell’iniziativa progettuale</vt:lpstr>
      <vt:lpstr>Finalità del metodo </vt:lpstr>
      <vt:lpstr>Obiettivi del Metodo </vt:lpstr>
      <vt:lpstr>“Training” and “Supporting” i pilastri del nuovo metodo </vt:lpstr>
      <vt:lpstr>Presentazione standard di PowerPoint</vt:lpstr>
      <vt:lpstr>Motivazione strategica della Metodologia” BRosGaMe” 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BRosGaME</dc:title>
  <dc:creator>Marcello</dc:creator>
  <cp:lastModifiedBy>Marcello</cp:lastModifiedBy>
  <cp:revision>5</cp:revision>
  <dcterms:created xsi:type="dcterms:W3CDTF">2013-12-11T16:57:10Z</dcterms:created>
  <dcterms:modified xsi:type="dcterms:W3CDTF">2013-12-11T17:33:20Z</dcterms:modified>
</cp:coreProperties>
</file>